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4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E40EE64-FB6F-421E-AB12-A2E1E54AB306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25C9E64-03D5-409C-8F17-048AD502B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A21E5-73BD-4E06-A8C4-9E8C78667792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3E15D-6DFE-43ED-94A3-E35E2531A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sininverse.ggb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Reflection.ggb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of a function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09600" y="1828800"/>
          <a:ext cx="7656513" cy="2024062"/>
        </p:xfrm>
        <a:graphic>
          <a:graphicData uri="http://schemas.openxmlformats.org/presentationml/2006/ole">
            <p:oleObj spid="_x0000_s1026" name="Equation" r:id="rId3" imgW="2616120" imgH="8888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33400" y="4267200"/>
          <a:ext cx="8102600" cy="520700"/>
        </p:xfrm>
        <a:graphic>
          <a:graphicData uri="http://schemas.openxmlformats.org/presentationml/2006/ole">
            <p:oleObj spid="_x0000_s1027" name="Equation" r:id="rId4" imgW="2768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066800" y="990600"/>
          <a:ext cx="6781800" cy="4572000"/>
        </p:xfrm>
        <a:graphic>
          <a:graphicData uri="http://schemas.openxmlformats.org/presentationml/2006/ole">
            <p:oleObj spid="_x0000_s19458" name="Equation" r:id="rId3" imgW="1650960" imgH="1523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685800" y="1016000"/>
          <a:ext cx="8001000" cy="3098800"/>
        </p:xfrm>
        <a:graphic>
          <a:graphicData uri="http://schemas.openxmlformats.org/presentationml/2006/ole">
            <p:oleObj spid="_x0000_s20482" name="Equation" r:id="rId3" imgW="2908080" imgH="1143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9050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file"/>
              </a:rPr>
              <a:t>Graphical Representation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912813" y="1343025"/>
          <a:ext cx="7546975" cy="2444750"/>
        </p:xfrm>
        <a:graphic>
          <a:graphicData uri="http://schemas.openxmlformats.org/presentationml/2006/ole">
            <p:oleObj spid="_x0000_s25602" name="Equation" r:id="rId3" imgW="2743200" imgH="901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609600" y="268287"/>
          <a:ext cx="6835775" cy="5370513"/>
        </p:xfrm>
        <a:graphic>
          <a:graphicData uri="http://schemas.openxmlformats.org/presentationml/2006/ole">
            <p:oleObj spid="_x0000_s26626" name="Equation" r:id="rId3" imgW="2006280" imgH="1981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50838" y="304800"/>
          <a:ext cx="7354887" cy="6126163"/>
        </p:xfrm>
        <a:graphic>
          <a:graphicData uri="http://schemas.openxmlformats.org/presentationml/2006/ole">
            <p:oleObj spid="_x0000_s27650" name="Equation" r:id="rId3" imgW="2158920" imgH="2565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09600" y="1676400"/>
          <a:ext cx="7135812" cy="985838"/>
        </p:xfrm>
        <a:graphic>
          <a:graphicData uri="http://schemas.openxmlformats.org/presentationml/2006/ole">
            <p:oleObj spid="_x0000_s2050" name="Equation" r:id="rId3" imgW="2438280" imgH="4316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57200" y="3276600"/>
          <a:ext cx="7162800" cy="1676400"/>
        </p:xfrm>
        <a:graphic>
          <a:graphicData uri="http://schemas.openxmlformats.org/presentationml/2006/ole">
            <p:oleObj spid="_x0000_s2051" name="Equation" r:id="rId4" imgW="261612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Graphical interpretation of Inverse of a function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33400" y="4191000"/>
          <a:ext cx="7467600" cy="685800"/>
        </p:xfrm>
        <a:graphic>
          <a:graphicData uri="http://schemas.openxmlformats.org/presentationml/2006/ole">
            <p:oleObj spid="_x0000_s3074" name="Equation" r:id="rId3" imgW="2539800" imgH="2286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9600" y="2082800"/>
          <a:ext cx="7391400" cy="1270000"/>
        </p:xfrm>
        <a:graphic>
          <a:graphicData uri="http://schemas.openxmlformats.org/presentationml/2006/ole">
            <p:oleObj spid="_x0000_s3075" name="Equation" r:id="rId4" imgW="19047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 action="ppaction://hlinkfile"/>
              </a:rPr>
              <a:t>Illustration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990600"/>
            <a:ext cx="678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Result:</a:t>
            </a:r>
          </a:p>
          <a:p>
            <a:r>
              <a:rPr lang="en-US" sz="2800" dirty="0" smtClean="0"/>
              <a:t>A function</a:t>
            </a:r>
            <a:r>
              <a:rPr lang="en-US" sz="2800" i="1" dirty="0" smtClean="0"/>
              <a:t> f  </a:t>
            </a:r>
            <a:r>
              <a:rPr lang="en-US" sz="2800" dirty="0" smtClean="0"/>
              <a:t>is invertible if and only if </a:t>
            </a:r>
            <a:r>
              <a:rPr lang="en-US" sz="2800" i="1" dirty="0" smtClean="0"/>
              <a:t>f </a:t>
            </a:r>
            <a:r>
              <a:rPr lang="en-US" sz="2800" dirty="0" smtClean="0"/>
              <a:t>is</a:t>
            </a:r>
            <a:r>
              <a:rPr lang="en-US" sz="2800" b="1" dirty="0" smtClean="0"/>
              <a:t> one-one </a:t>
            </a:r>
            <a:r>
              <a:rPr lang="en-US" sz="2800" dirty="0" smtClean="0"/>
              <a:t>and </a:t>
            </a:r>
            <a:r>
              <a:rPr lang="en-US" sz="2800" b="1" dirty="0" smtClean="0"/>
              <a:t>onto</a:t>
            </a:r>
            <a:r>
              <a:rPr lang="en-US" sz="2800" i="1" dirty="0" smtClean="0"/>
              <a:t>.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 l="19375" t="15000" r="20000" b="25000"/>
          <a:stretch>
            <a:fillRect/>
          </a:stretch>
        </p:blipFill>
        <p:spPr bwMode="auto">
          <a:xfrm>
            <a:off x="838200" y="1447800"/>
            <a:ext cx="7391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0" y="14478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f(x) = </a:t>
            </a:r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sin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x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l="19375" t="15000" r="20000" b="25000"/>
          <a:stretch>
            <a:fillRect/>
          </a:stretch>
        </p:blipFill>
        <p:spPr bwMode="auto">
          <a:xfrm>
            <a:off x="1447800" y="2362200"/>
            <a:ext cx="6096000" cy="377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455738" y="342900"/>
          <a:ext cx="6384925" cy="1981200"/>
        </p:xfrm>
        <a:graphic>
          <a:graphicData uri="http://schemas.openxmlformats.org/presentationml/2006/ole">
            <p:oleObj spid="_x0000_s17410" name="Equation" r:id="rId4" imgW="2171520" imgH="660240" progId="Equation.3">
              <p:embed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676400" y="4114800"/>
            <a:ext cx="5715000" cy="304800"/>
            <a:chOff x="1676400" y="4114800"/>
            <a:chExt cx="5715000" cy="304800"/>
          </a:xfrm>
        </p:grpSpPr>
        <p:sp>
          <p:nvSpPr>
            <p:cNvPr id="6" name="4-Point Star 5"/>
            <p:cNvSpPr/>
            <p:nvPr/>
          </p:nvSpPr>
          <p:spPr>
            <a:xfrm>
              <a:off x="4343400" y="4114800"/>
              <a:ext cx="304800" cy="304800"/>
            </a:xfrm>
            <a:prstGeom prst="star4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4-Point Star 6"/>
            <p:cNvSpPr/>
            <p:nvPr/>
          </p:nvSpPr>
          <p:spPr>
            <a:xfrm>
              <a:off x="2971800" y="4114800"/>
              <a:ext cx="304800" cy="304800"/>
            </a:xfrm>
            <a:prstGeom prst="star4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4-Point Star 7"/>
            <p:cNvSpPr/>
            <p:nvPr/>
          </p:nvSpPr>
          <p:spPr>
            <a:xfrm>
              <a:off x="7086600" y="4114800"/>
              <a:ext cx="304800" cy="304800"/>
            </a:xfrm>
            <a:prstGeom prst="star4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4-Point Star 8"/>
            <p:cNvSpPr/>
            <p:nvPr/>
          </p:nvSpPr>
          <p:spPr>
            <a:xfrm>
              <a:off x="5715000" y="4114800"/>
              <a:ext cx="304800" cy="304800"/>
            </a:xfrm>
            <a:prstGeom prst="star4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4-Point Star 9"/>
            <p:cNvSpPr/>
            <p:nvPr/>
          </p:nvSpPr>
          <p:spPr>
            <a:xfrm>
              <a:off x="1676400" y="4114800"/>
              <a:ext cx="304800" cy="304800"/>
            </a:xfrm>
            <a:prstGeom prst="star4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l="19375" t="15000" r="20000" b="25000"/>
          <a:stretch>
            <a:fillRect/>
          </a:stretch>
        </p:blipFill>
        <p:spPr bwMode="auto">
          <a:xfrm>
            <a:off x="1371600" y="1828800"/>
            <a:ext cx="6096000" cy="377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752601" y="1143000"/>
          <a:ext cx="3809999" cy="533400"/>
        </p:xfrm>
        <a:graphic>
          <a:graphicData uri="http://schemas.openxmlformats.org/presentationml/2006/ole">
            <p:oleObj spid="_x0000_s18434" name="Equation" r:id="rId4" imgW="1206360" imgH="177480" progId="Equation.3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1371600" y="3429000"/>
            <a:ext cx="6248400" cy="0"/>
          </a:xfrm>
          <a:prstGeom prst="straightConnector1">
            <a:avLst/>
          </a:prstGeom>
          <a:ln w="635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f(x)= sin(x)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229"/>
          <a:stretch>
            <a:fillRect/>
          </a:stretch>
        </p:blipFill>
        <p:spPr bwMode="auto">
          <a:xfrm>
            <a:off x="457200" y="1609301"/>
            <a:ext cx="8229600" cy="418189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cxnSp>
        <p:nvCxnSpPr>
          <p:cNvPr id="6" name="Straight Arrow Connector 5"/>
          <p:cNvCxnSpPr/>
          <p:nvPr/>
        </p:nvCxnSpPr>
        <p:spPr>
          <a:xfrm>
            <a:off x="609600" y="3429000"/>
            <a:ext cx="75438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40</Words>
  <Application>Microsoft Office PowerPoint</Application>
  <PresentationFormat>On-screen Show (4:3)</PresentationFormat>
  <Paragraphs>10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Equation</vt:lpstr>
      <vt:lpstr>Microsoft Equation 3.0</vt:lpstr>
      <vt:lpstr>Inverse of a function</vt:lpstr>
      <vt:lpstr>Example</vt:lpstr>
      <vt:lpstr>Graphical interpretation of Inverse of a function</vt:lpstr>
      <vt:lpstr>Illustration</vt:lpstr>
      <vt:lpstr>Slide 5</vt:lpstr>
      <vt:lpstr>Slide 6</vt:lpstr>
      <vt:lpstr>Slide 7</vt:lpstr>
      <vt:lpstr>Slide 8</vt:lpstr>
      <vt:lpstr>f(x)= sin(x)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Sangeeta</dc:creator>
  <cp:lastModifiedBy>Math</cp:lastModifiedBy>
  <cp:revision>12</cp:revision>
  <dcterms:created xsi:type="dcterms:W3CDTF">2013-01-07T12:31:40Z</dcterms:created>
  <dcterms:modified xsi:type="dcterms:W3CDTF">2013-03-26T06:20:35Z</dcterms:modified>
</cp:coreProperties>
</file>